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8" r:id="rId4"/>
  </p:sldMasterIdLst>
  <p:notesMasterIdLst>
    <p:notesMasterId r:id="rId16"/>
  </p:notesMasterIdLst>
  <p:sldIdLst>
    <p:sldId id="283" r:id="rId5"/>
    <p:sldId id="282" r:id="rId6"/>
    <p:sldId id="258" r:id="rId7"/>
    <p:sldId id="260" r:id="rId8"/>
    <p:sldId id="288" r:id="rId9"/>
    <p:sldId id="273" r:id="rId10"/>
    <p:sldId id="287" r:id="rId11"/>
    <p:sldId id="259" r:id="rId12"/>
    <p:sldId id="286" r:id="rId13"/>
    <p:sldId id="279" r:id="rId14"/>
    <p:sldId id="285" r:id="rId15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00"/>
    <a:srgbClr val="E52321"/>
    <a:srgbClr val="94C356"/>
    <a:srgbClr val="5E9842"/>
    <a:srgbClr val="D52B2B"/>
    <a:srgbClr val="5BA640"/>
    <a:srgbClr val="F07F52"/>
    <a:srgbClr val="FB856D"/>
    <a:srgbClr val="FB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FB43DB-40CF-4577-81EF-F6B2C3E70380}">
  <a:tblStyle styleId="{81FB43DB-40CF-4577-81EF-F6B2C3E703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21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Pilkington" userId="4f843a76-c483-438a-9219-034a38a6311d" providerId="ADAL" clId="{10088DA2-F4DC-45FB-B510-E14C341BCFE1}"/>
    <pc:docChg chg="custSel addSld modSld">
      <pc:chgData name="Lauren Pilkington" userId="4f843a76-c483-438a-9219-034a38a6311d" providerId="ADAL" clId="{10088DA2-F4DC-45FB-B510-E14C341BCFE1}" dt="2023-11-09T10:46:28.955" v="233" actId="20577"/>
      <pc:docMkLst>
        <pc:docMk/>
      </pc:docMkLst>
      <pc:sldChg chg="modNotesTx">
        <pc:chgData name="Lauren Pilkington" userId="4f843a76-c483-438a-9219-034a38a6311d" providerId="ADAL" clId="{10088DA2-F4DC-45FB-B510-E14C341BCFE1}" dt="2023-11-09T10:46:03.305" v="227" actId="20577"/>
        <pc:sldMkLst>
          <pc:docMk/>
          <pc:sldMk cId="0" sldId="258"/>
        </pc:sldMkLst>
      </pc:sldChg>
      <pc:sldChg chg="modNotesTx">
        <pc:chgData name="Lauren Pilkington" userId="4f843a76-c483-438a-9219-034a38a6311d" providerId="ADAL" clId="{10088DA2-F4DC-45FB-B510-E14C341BCFE1}" dt="2023-11-09T10:46:19.250" v="231" actId="20577"/>
        <pc:sldMkLst>
          <pc:docMk/>
          <pc:sldMk cId="0" sldId="259"/>
        </pc:sldMkLst>
      </pc:sldChg>
      <pc:sldChg chg="addSp modSp modAnim modNotesTx">
        <pc:chgData name="Lauren Pilkington" userId="4f843a76-c483-438a-9219-034a38a6311d" providerId="ADAL" clId="{10088DA2-F4DC-45FB-B510-E14C341BCFE1}" dt="2023-11-09T10:46:06.675" v="228" actId="20577"/>
        <pc:sldMkLst>
          <pc:docMk/>
          <pc:sldMk cId="0" sldId="260"/>
        </pc:sldMkLst>
        <pc:spChg chg="mod">
          <ac:chgData name="Lauren Pilkington" userId="4f843a76-c483-438a-9219-034a38a6311d" providerId="ADAL" clId="{10088DA2-F4DC-45FB-B510-E14C341BCFE1}" dt="2023-11-08T16:46:13.465" v="174" actId="14100"/>
          <ac:spMkLst>
            <pc:docMk/>
            <pc:sldMk cId="0" sldId="260"/>
            <ac:spMk id="16" creationId="{00000000-0000-0000-0000-000000000000}"/>
          </ac:spMkLst>
        </pc:spChg>
        <pc:spChg chg="mod">
          <ac:chgData name="Lauren Pilkington" userId="4f843a76-c483-438a-9219-034a38a6311d" providerId="ADAL" clId="{10088DA2-F4DC-45FB-B510-E14C341BCFE1}" dt="2023-11-08T16:46:05.908" v="168" actId="404"/>
          <ac:spMkLst>
            <pc:docMk/>
            <pc:sldMk cId="0" sldId="260"/>
            <ac:spMk id="18" creationId="{00000000-0000-0000-0000-000000000000}"/>
          </ac:spMkLst>
        </pc:spChg>
        <pc:spChg chg="mod">
          <ac:chgData name="Lauren Pilkington" userId="4f843a76-c483-438a-9219-034a38a6311d" providerId="ADAL" clId="{10088DA2-F4DC-45FB-B510-E14C341BCFE1}" dt="2023-11-08T16:45:43.906" v="159" actId="164"/>
          <ac:spMkLst>
            <pc:docMk/>
            <pc:sldMk cId="0" sldId="260"/>
            <ac:spMk id="106" creationId="{00000000-0000-0000-0000-000000000000}"/>
          </ac:spMkLst>
        </pc:spChg>
        <pc:spChg chg="mod">
          <ac:chgData name="Lauren Pilkington" userId="4f843a76-c483-438a-9219-034a38a6311d" providerId="ADAL" clId="{10088DA2-F4DC-45FB-B510-E14C341BCFE1}" dt="2023-11-08T16:46:45.339" v="196" actId="164"/>
          <ac:spMkLst>
            <pc:docMk/>
            <pc:sldMk cId="0" sldId="260"/>
            <ac:spMk id="107" creationId="{00000000-0000-0000-0000-000000000000}"/>
          </ac:spMkLst>
        </pc:spChg>
        <pc:spChg chg="mod ord">
          <ac:chgData name="Lauren Pilkington" userId="4f843a76-c483-438a-9219-034a38a6311d" providerId="ADAL" clId="{10088DA2-F4DC-45FB-B510-E14C341BCFE1}" dt="2023-11-08T16:46:42.442" v="195" actId="164"/>
          <ac:spMkLst>
            <pc:docMk/>
            <pc:sldMk cId="0" sldId="260"/>
            <ac:spMk id="108" creationId="{00000000-0000-0000-0000-000000000000}"/>
          </ac:spMkLst>
        </pc:spChg>
        <pc:grpChg chg="add mod">
          <ac:chgData name="Lauren Pilkington" userId="4f843a76-c483-438a-9219-034a38a6311d" providerId="ADAL" clId="{10088DA2-F4DC-45FB-B510-E14C341BCFE1}" dt="2023-11-08T16:45:43.906" v="159" actId="164"/>
          <ac:grpSpMkLst>
            <pc:docMk/>
            <pc:sldMk cId="0" sldId="260"/>
            <ac:grpSpMk id="3" creationId="{B2D549D7-B865-4CF8-A10C-D720FDD22BDE}"/>
          </ac:grpSpMkLst>
        </pc:grpChg>
        <pc:grpChg chg="add mod ord">
          <ac:chgData name="Lauren Pilkington" userId="4f843a76-c483-438a-9219-034a38a6311d" providerId="ADAL" clId="{10088DA2-F4DC-45FB-B510-E14C341BCFE1}" dt="2023-11-08T16:46:17.857" v="177" actId="170"/>
          <ac:grpSpMkLst>
            <pc:docMk/>
            <pc:sldMk cId="0" sldId="260"/>
            <ac:grpSpMk id="4" creationId="{759F7B37-B7C2-42BC-9E71-C1EE55B0B306}"/>
          </ac:grpSpMkLst>
        </pc:grpChg>
        <pc:grpChg chg="add mod">
          <ac:chgData name="Lauren Pilkington" userId="4f843a76-c483-438a-9219-034a38a6311d" providerId="ADAL" clId="{10088DA2-F4DC-45FB-B510-E14C341BCFE1}" dt="2023-11-08T16:45:53.466" v="161" actId="164"/>
          <ac:grpSpMkLst>
            <pc:docMk/>
            <pc:sldMk cId="0" sldId="260"/>
            <ac:grpSpMk id="5" creationId="{7196499A-DF6D-456E-8307-FFD983801C0B}"/>
          </ac:grpSpMkLst>
        </pc:grpChg>
        <pc:grpChg chg="add mod">
          <ac:chgData name="Lauren Pilkington" userId="4f843a76-c483-438a-9219-034a38a6311d" providerId="ADAL" clId="{10088DA2-F4DC-45FB-B510-E14C341BCFE1}" dt="2023-11-08T16:46:42.442" v="195" actId="164"/>
          <ac:grpSpMkLst>
            <pc:docMk/>
            <pc:sldMk cId="0" sldId="260"/>
            <ac:grpSpMk id="6" creationId="{3FE3E75A-8238-40F3-BEE5-2F3CBFBBEA81}"/>
          </ac:grpSpMkLst>
        </pc:grpChg>
        <pc:grpChg chg="add mod">
          <ac:chgData name="Lauren Pilkington" userId="4f843a76-c483-438a-9219-034a38a6311d" providerId="ADAL" clId="{10088DA2-F4DC-45FB-B510-E14C341BCFE1}" dt="2023-11-08T16:46:45.339" v="196" actId="164"/>
          <ac:grpSpMkLst>
            <pc:docMk/>
            <pc:sldMk cId="0" sldId="260"/>
            <ac:grpSpMk id="7" creationId="{3CC7B431-8A05-4F09-8402-C7408B7B84B1}"/>
          </ac:grpSpMkLst>
        </pc:grpChg>
        <pc:picChg chg="mod">
          <ac:chgData name="Lauren Pilkington" userId="4f843a76-c483-438a-9219-034a38a6311d" providerId="ADAL" clId="{10088DA2-F4DC-45FB-B510-E14C341BCFE1}" dt="2023-11-08T16:45:43.906" v="159" actId="164"/>
          <ac:picMkLst>
            <pc:docMk/>
            <pc:sldMk cId="0" sldId="260"/>
            <ac:picMk id="17" creationId="{00000000-0000-0000-0000-000000000000}"/>
          </ac:picMkLst>
        </pc:picChg>
        <pc:picChg chg="mod">
          <ac:chgData name="Lauren Pilkington" userId="4f843a76-c483-438a-9219-034a38a6311d" providerId="ADAL" clId="{10088DA2-F4DC-45FB-B510-E14C341BCFE1}" dt="2023-11-08T16:45:46.154" v="160" actId="164"/>
          <ac:picMkLst>
            <pc:docMk/>
            <pc:sldMk cId="0" sldId="260"/>
            <ac:picMk id="19" creationId="{00000000-0000-0000-0000-000000000000}"/>
          </ac:picMkLst>
        </pc:picChg>
        <pc:picChg chg="mod ord">
          <ac:chgData name="Lauren Pilkington" userId="4f843a76-c483-438a-9219-034a38a6311d" providerId="ADAL" clId="{10088DA2-F4DC-45FB-B510-E14C341BCFE1}" dt="2023-11-08T16:46:42.442" v="195" actId="164"/>
          <ac:picMkLst>
            <pc:docMk/>
            <pc:sldMk cId="0" sldId="260"/>
            <ac:picMk id="111" creationId="{00000000-0000-0000-0000-000000000000}"/>
          </ac:picMkLst>
        </pc:picChg>
        <pc:picChg chg="mod">
          <ac:chgData name="Lauren Pilkington" userId="4f843a76-c483-438a-9219-034a38a6311d" providerId="ADAL" clId="{10088DA2-F4DC-45FB-B510-E14C341BCFE1}" dt="2023-11-08T16:45:53.466" v="161" actId="164"/>
          <ac:picMkLst>
            <pc:docMk/>
            <pc:sldMk cId="0" sldId="260"/>
            <ac:picMk id="112" creationId="{00000000-0000-0000-0000-000000000000}"/>
          </ac:picMkLst>
        </pc:picChg>
        <pc:picChg chg="mod">
          <ac:chgData name="Lauren Pilkington" userId="4f843a76-c483-438a-9219-034a38a6311d" providerId="ADAL" clId="{10088DA2-F4DC-45FB-B510-E14C341BCFE1}" dt="2023-11-08T16:46:45.339" v="196" actId="164"/>
          <ac:picMkLst>
            <pc:docMk/>
            <pc:sldMk cId="0" sldId="260"/>
            <ac:picMk id="114" creationId="{00000000-0000-0000-0000-000000000000}"/>
          </ac:picMkLst>
        </pc:picChg>
      </pc:sldChg>
      <pc:sldChg chg="modNotesTx">
        <pc:chgData name="Lauren Pilkington" userId="4f843a76-c483-438a-9219-034a38a6311d" providerId="ADAL" clId="{10088DA2-F4DC-45FB-B510-E14C341BCFE1}" dt="2023-11-09T10:46:14.073" v="230" actId="20577"/>
        <pc:sldMkLst>
          <pc:docMk/>
          <pc:sldMk cId="0" sldId="273"/>
        </pc:sldMkLst>
      </pc:sldChg>
      <pc:sldChg chg="modNotesTx">
        <pc:chgData name="Lauren Pilkington" userId="4f843a76-c483-438a-9219-034a38a6311d" providerId="ADAL" clId="{10088DA2-F4DC-45FB-B510-E14C341BCFE1}" dt="2023-11-09T10:46:25.329" v="232" actId="20577"/>
        <pc:sldMkLst>
          <pc:docMk/>
          <pc:sldMk cId="2099187576" sldId="279"/>
        </pc:sldMkLst>
      </pc:sldChg>
      <pc:sldChg chg="modNotesTx">
        <pc:chgData name="Lauren Pilkington" userId="4f843a76-c483-438a-9219-034a38a6311d" providerId="ADAL" clId="{10088DA2-F4DC-45FB-B510-E14C341BCFE1}" dt="2023-11-09T10:45:58.908" v="226" actId="20577"/>
        <pc:sldMkLst>
          <pc:docMk/>
          <pc:sldMk cId="1997323137" sldId="282"/>
        </pc:sldMkLst>
      </pc:sldChg>
      <pc:sldChg chg="modNotesTx">
        <pc:chgData name="Lauren Pilkington" userId="4f843a76-c483-438a-9219-034a38a6311d" providerId="ADAL" clId="{10088DA2-F4DC-45FB-B510-E14C341BCFE1}" dt="2023-11-09T10:46:28.955" v="233" actId="20577"/>
        <pc:sldMkLst>
          <pc:docMk/>
          <pc:sldMk cId="3939960865" sldId="285"/>
        </pc:sldMkLst>
      </pc:sldChg>
      <pc:sldChg chg="addSp delSp modSp add modAnim modNotesTx">
        <pc:chgData name="Lauren Pilkington" userId="4f843a76-c483-438a-9219-034a38a6311d" providerId="ADAL" clId="{10088DA2-F4DC-45FB-B510-E14C341BCFE1}" dt="2023-11-09T10:46:10.627" v="229" actId="20577"/>
        <pc:sldMkLst>
          <pc:docMk/>
          <pc:sldMk cId="820751916" sldId="288"/>
        </pc:sldMkLst>
        <pc:spChg chg="add del">
          <ac:chgData name="Lauren Pilkington" userId="4f843a76-c483-438a-9219-034a38a6311d" providerId="ADAL" clId="{10088DA2-F4DC-45FB-B510-E14C341BCFE1}" dt="2023-11-08T16:41:53.314" v="76" actId="478"/>
          <ac:spMkLst>
            <pc:docMk/>
            <pc:sldMk cId="820751916" sldId="288"/>
            <ac:spMk id="3" creationId="{B7E100AB-3C53-484E-86F4-279592A81AED}"/>
          </ac:spMkLst>
        </pc:spChg>
        <pc:spChg chg="add mod">
          <ac:chgData name="Lauren Pilkington" userId="4f843a76-c483-438a-9219-034a38a6311d" providerId="ADAL" clId="{10088DA2-F4DC-45FB-B510-E14C341BCFE1}" dt="2023-11-08T16:45:05.280" v="157" actId="12788"/>
          <ac:spMkLst>
            <pc:docMk/>
            <pc:sldMk cId="820751916" sldId="288"/>
            <ac:spMk id="4" creationId="{C24E9CCD-BB73-4DEF-BE57-0BD37788A768}"/>
          </ac:spMkLst>
        </pc:spChg>
        <pc:spChg chg="del">
          <ac:chgData name="Lauren Pilkington" userId="4f843a76-c483-438a-9219-034a38a6311d" providerId="ADAL" clId="{10088DA2-F4DC-45FB-B510-E14C341BCFE1}" dt="2023-11-08T16:40:56.788" v="69" actId="478"/>
          <ac:spMkLst>
            <pc:docMk/>
            <pc:sldMk cId="820751916" sldId="288"/>
            <ac:spMk id="16" creationId="{00000000-0000-0000-0000-000000000000}"/>
          </ac:spMkLst>
        </pc:spChg>
        <pc:spChg chg="del">
          <ac:chgData name="Lauren Pilkington" userId="4f843a76-c483-438a-9219-034a38a6311d" providerId="ADAL" clId="{10088DA2-F4DC-45FB-B510-E14C341BCFE1}" dt="2023-11-08T16:40:58.156" v="71" actId="478"/>
          <ac:spMkLst>
            <pc:docMk/>
            <pc:sldMk cId="820751916" sldId="288"/>
            <ac:spMk id="18" creationId="{00000000-0000-0000-0000-000000000000}"/>
          </ac:spMkLst>
        </pc:spChg>
        <pc:spChg chg="mod">
          <ac:chgData name="Lauren Pilkington" userId="4f843a76-c483-438a-9219-034a38a6311d" providerId="ADAL" clId="{10088DA2-F4DC-45FB-B510-E14C341BCFE1}" dt="2023-11-08T16:40:49.164" v="63" actId="20577"/>
          <ac:spMkLst>
            <pc:docMk/>
            <pc:sldMk cId="820751916" sldId="288"/>
            <ac:spMk id="21" creationId="{6FA106F3-D281-46A8-8D0F-904AECA1F5D0}"/>
          </ac:spMkLst>
        </pc:spChg>
        <pc:spChg chg="del">
          <ac:chgData name="Lauren Pilkington" userId="4f843a76-c483-438a-9219-034a38a6311d" providerId="ADAL" clId="{10088DA2-F4DC-45FB-B510-E14C341BCFE1}" dt="2023-11-08T16:41:53.314" v="76" actId="478"/>
          <ac:spMkLst>
            <pc:docMk/>
            <pc:sldMk cId="820751916" sldId="288"/>
            <ac:spMk id="22" creationId="{500090E3-483B-4EEE-BA87-39E71E5C5AF7}"/>
          </ac:spMkLst>
        </pc:spChg>
        <pc:spChg chg="add mod ord">
          <ac:chgData name="Lauren Pilkington" userId="4f843a76-c483-438a-9219-034a38a6311d" providerId="ADAL" clId="{10088DA2-F4DC-45FB-B510-E14C341BCFE1}" dt="2023-11-08T16:42:17.187" v="120" actId="171"/>
          <ac:spMkLst>
            <pc:docMk/>
            <pc:sldMk cId="820751916" sldId="288"/>
            <ac:spMk id="23" creationId="{14AE7498-4C93-4E15-90E3-B64C8E5C5EBB}"/>
          </ac:spMkLst>
        </pc:spChg>
        <pc:spChg chg="del">
          <ac:chgData name="Lauren Pilkington" userId="4f843a76-c483-438a-9219-034a38a6311d" providerId="ADAL" clId="{10088DA2-F4DC-45FB-B510-E14C341BCFE1}" dt="2023-11-08T16:40:59.603" v="73" actId="478"/>
          <ac:spMkLst>
            <pc:docMk/>
            <pc:sldMk cId="820751916" sldId="288"/>
            <ac:spMk id="106" creationId="{00000000-0000-0000-0000-000000000000}"/>
          </ac:spMkLst>
        </pc:spChg>
        <pc:spChg chg="del">
          <ac:chgData name="Lauren Pilkington" userId="4f843a76-c483-438a-9219-034a38a6311d" providerId="ADAL" clId="{10088DA2-F4DC-45FB-B510-E14C341BCFE1}" dt="2023-11-08T16:40:52.523" v="65" actId="478"/>
          <ac:spMkLst>
            <pc:docMk/>
            <pc:sldMk cId="820751916" sldId="288"/>
            <ac:spMk id="107" creationId="{00000000-0000-0000-0000-000000000000}"/>
          </ac:spMkLst>
        </pc:spChg>
        <pc:spChg chg="del">
          <ac:chgData name="Lauren Pilkington" userId="4f843a76-c483-438a-9219-034a38a6311d" providerId="ADAL" clId="{10088DA2-F4DC-45FB-B510-E14C341BCFE1}" dt="2023-11-08T16:40:53.659" v="67" actId="478"/>
          <ac:spMkLst>
            <pc:docMk/>
            <pc:sldMk cId="820751916" sldId="288"/>
            <ac:spMk id="108" creationId="{00000000-0000-0000-0000-000000000000}"/>
          </ac:spMkLst>
        </pc:spChg>
        <pc:picChg chg="del">
          <ac:chgData name="Lauren Pilkington" userId="4f843a76-c483-438a-9219-034a38a6311d" providerId="ADAL" clId="{10088DA2-F4DC-45FB-B510-E14C341BCFE1}" dt="2023-11-08T16:41:02.850" v="74" actId="478"/>
          <ac:picMkLst>
            <pc:docMk/>
            <pc:sldMk cId="820751916" sldId="288"/>
            <ac:picMk id="2" creationId="{4BDD19C0-9AEF-42DE-A30A-CEB43D0A5D95}"/>
          </ac:picMkLst>
        </pc:picChg>
        <pc:picChg chg="del">
          <ac:chgData name="Lauren Pilkington" userId="4f843a76-c483-438a-9219-034a38a6311d" providerId="ADAL" clId="{10088DA2-F4DC-45FB-B510-E14C341BCFE1}" dt="2023-11-08T16:40:58.962" v="72" actId="478"/>
          <ac:picMkLst>
            <pc:docMk/>
            <pc:sldMk cId="820751916" sldId="288"/>
            <ac:picMk id="17" creationId="{00000000-0000-0000-0000-000000000000}"/>
          </ac:picMkLst>
        </pc:picChg>
        <pc:picChg chg="del">
          <ac:chgData name="Lauren Pilkington" userId="4f843a76-c483-438a-9219-034a38a6311d" providerId="ADAL" clId="{10088DA2-F4DC-45FB-B510-E14C341BCFE1}" dt="2023-11-08T16:40:57.580" v="70" actId="478"/>
          <ac:picMkLst>
            <pc:docMk/>
            <pc:sldMk cId="820751916" sldId="288"/>
            <ac:picMk id="19" creationId="{00000000-0000-0000-0000-000000000000}"/>
          </ac:picMkLst>
        </pc:picChg>
        <pc:picChg chg="add mod">
          <ac:chgData name="Lauren Pilkington" userId="4f843a76-c483-438a-9219-034a38a6311d" providerId="ADAL" clId="{10088DA2-F4DC-45FB-B510-E14C341BCFE1}" dt="2023-11-08T16:45:12.329" v="158" actId="1076"/>
          <ac:picMkLst>
            <pc:docMk/>
            <pc:sldMk cId="820751916" sldId="288"/>
            <ac:picMk id="20" creationId="{15EEC1D7-1FD8-4D22-A078-85DC3EBC79C8}"/>
          </ac:picMkLst>
        </pc:picChg>
        <pc:picChg chg="del">
          <ac:chgData name="Lauren Pilkington" userId="4f843a76-c483-438a-9219-034a38a6311d" providerId="ADAL" clId="{10088DA2-F4DC-45FB-B510-E14C341BCFE1}" dt="2023-11-08T16:40:53.081" v="66" actId="478"/>
          <ac:picMkLst>
            <pc:docMk/>
            <pc:sldMk cId="820751916" sldId="288"/>
            <ac:picMk id="111" creationId="{00000000-0000-0000-0000-000000000000}"/>
          </ac:picMkLst>
        </pc:picChg>
        <pc:picChg chg="del">
          <ac:chgData name="Lauren Pilkington" userId="4f843a76-c483-438a-9219-034a38a6311d" providerId="ADAL" clId="{10088DA2-F4DC-45FB-B510-E14C341BCFE1}" dt="2023-11-08T16:40:54.499" v="68" actId="478"/>
          <ac:picMkLst>
            <pc:docMk/>
            <pc:sldMk cId="820751916" sldId="288"/>
            <ac:picMk id="112" creationId="{00000000-0000-0000-0000-000000000000}"/>
          </ac:picMkLst>
        </pc:picChg>
        <pc:picChg chg="del">
          <ac:chgData name="Lauren Pilkington" userId="4f843a76-c483-438a-9219-034a38a6311d" providerId="ADAL" clId="{10088DA2-F4DC-45FB-B510-E14C341BCFE1}" dt="2023-11-08T16:40:52.067" v="64" actId="478"/>
          <ac:picMkLst>
            <pc:docMk/>
            <pc:sldMk cId="820751916" sldId="288"/>
            <ac:picMk id="114" creationId="{00000000-0000-0000-0000-000000000000}"/>
          </ac:picMkLst>
        </pc:picChg>
      </pc:sldChg>
    </pc:docChg>
  </pc:docChgLst>
  <pc:docChgLst>
    <pc:chgData name="Lauren Pilkington" userId="4f843a76-c483-438a-9219-034a38a6311d" providerId="ADAL" clId="{BF32D673-429F-455A-A3D2-2BE15B48C892}"/>
    <pc:docChg chg="undo custSel delSld modSld">
      <pc:chgData name="Lauren Pilkington" userId="4f843a76-c483-438a-9219-034a38a6311d" providerId="ADAL" clId="{BF32D673-429F-455A-A3D2-2BE15B48C892}" dt="2023-10-20T15:17:08.608" v="49" actId="14100"/>
      <pc:docMkLst>
        <pc:docMk/>
      </pc:docMkLst>
      <pc:sldChg chg="delSp">
        <pc:chgData name="Lauren Pilkington" userId="4f843a76-c483-438a-9219-034a38a6311d" providerId="ADAL" clId="{BF32D673-429F-455A-A3D2-2BE15B48C892}" dt="2023-10-20T10:45:47.631" v="0" actId="478"/>
        <pc:sldMkLst>
          <pc:docMk/>
          <pc:sldMk cId="0" sldId="258"/>
        </pc:sldMkLst>
        <pc:picChg chg="del">
          <ac:chgData name="Lauren Pilkington" userId="4f843a76-c483-438a-9219-034a38a6311d" providerId="ADAL" clId="{BF32D673-429F-455A-A3D2-2BE15B48C892}" dt="2023-10-20T10:45:47.631" v="0" actId="478"/>
          <ac:picMkLst>
            <pc:docMk/>
            <pc:sldMk cId="0" sldId="258"/>
            <ac:picMk id="12" creationId="{7AC87B16-A719-4926-AFAF-7A7331E9EFB7}"/>
          </ac:picMkLst>
        </pc:picChg>
      </pc:sldChg>
      <pc:sldChg chg="delSp modSp">
        <pc:chgData name="Lauren Pilkington" userId="4f843a76-c483-438a-9219-034a38a6311d" providerId="ADAL" clId="{BF32D673-429F-455A-A3D2-2BE15B48C892}" dt="2023-10-20T10:55:21.409" v="43" actId="20577"/>
        <pc:sldMkLst>
          <pc:docMk/>
          <pc:sldMk cId="0" sldId="259"/>
        </pc:sldMkLst>
        <pc:spChg chg="mod">
          <ac:chgData name="Lauren Pilkington" userId="4f843a76-c483-438a-9219-034a38a6311d" providerId="ADAL" clId="{BF32D673-429F-455A-A3D2-2BE15B48C892}" dt="2023-10-20T10:55:21.409" v="43" actId="20577"/>
          <ac:spMkLst>
            <pc:docMk/>
            <pc:sldMk cId="0" sldId="259"/>
            <ac:spMk id="10" creationId="{02DD77BA-7312-4222-AB65-B065D3F27D5D}"/>
          </ac:spMkLst>
        </pc:spChg>
        <pc:picChg chg="del">
          <ac:chgData name="Lauren Pilkington" userId="4f843a76-c483-438a-9219-034a38a6311d" providerId="ADAL" clId="{BF32D673-429F-455A-A3D2-2BE15B48C892}" dt="2023-10-20T10:55:12.364" v="39" actId="478"/>
          <ac:picMkLst>
            <pc:docMk/>
            <pc:sldMk cId="0" sldId="259"/>
            <ac:picMk id="5" creationId="{8684808E-DFEA-4FD5-9C8F-E6B4650CDB99}"/>
          </ac:picMkLst>
        </pc:picChg>
        <pc:picChg chg="del">
          <ac:chgData name="Lauren Pilkington" userId="4f843a76-c483-438a-9219-034a38a6311d" providerId="ADAL" clId="{BF32D673-429F-455A-A3D2-2BE15B48C892}" dt="2023-10-20T10:55:14.515" v="40" actId="478"/>
          <ac:picMkLst>
            <pc:docMk/>
            <pc:sldMk cId="0" sldId="259"/>
            <ac:picMk id="7" creationId="{AE71A643-DF55-4E14-886F-0466653A9F65}"/>
          </ac:picMkLst>
        </pc:picChg>
        <pc:picChg chg="del">
          <ac:chgData name="Lauren Pilkington" userId="4f843a76-c483-438a-9219-034a38a6311d" providerId="ADAL" clId="{BF32D673-429F-455A-A3D2-2BE15B48C892}" dt="2023-10-20T10:55:10.786" v="38" actId="478"/>
          <ac:picMkLst>
            <pc:docMk/>
            <pc:sldMk cId="0" sldId="259"/>
            <ac:picMk id="16" creationId="{5E029437-4BAD-43F6-9BE9-D4DD4FC9D738}"/>
          </ac:picMkLst>
        </pc:picChg>
      </pc:sldChg>
      <pc:sldChg chg="modSp">
        <pc:chgData name="Lauren Pilkington" userId="4f843a76-c483-438a-9219-034a38a6311d" providerId="ADAL" clId="{BF32D673-429F-455A-A3D2-2BE15B48C892}" dt="2023-10-20T10:49:56.267" v="4" actId="14826"/>
        <pc:sldMkLst>
          <pc:docMk/>
          <pc:sldMk cId="0" sldId="260"/>
        </pc:sldMkLst>
        <pc:picChg chg="mod">
          <ac:chgData name="Lauren Pilkington" userId="4f843a76-c483-438a-9219-034a38a6311d" providerId="ADAL" clId="{BF32D673-429F-455A-A3D2-2BE15B48C892}" dt="2023-10-20T10:46:50.971" v="1" actId="14826"/>
          <ac:picMkLst>
            <pc:docMk/>
            <pc:sldMk cId="0" sldId="260"/>
            <ac:picMk id="17" creationId="{00000000-0000-0000-0000-000000000000}"/>
          </ac:picMkLst>
        </pc:picChg>
        <pc:picChg chg="mod">
          <ac:chgData name="Lauren Pilkington" userId="4f843a76-c483-438a-9219-034a38a6311d" providerId="ADAL" clId="{BF32D673-429F-455A-A3D2-2BE15B48C892}" dt="2023-10-20T10:48:16.256" v="2" actId="14826"/>
          <ac:picMkLst>
            <pc:docMk/>
            <pc:sldMk cId="0" sldId="260"/>
            <ac:picMk id="19" creationId="{00000000-0000-0000-0000-000000000000}"/>
          </ac:picMkLst>
        </pc:picChg>
        <pc:picChg chg="mod">
          <ac:chgData name="Lauren Pilkington" userId="4f843a76-c483-438a-9219-034a38a6311d" providerId="ADAL" clId="{BF32D673-429F-455A-A3D2-2BE15B48C892}" dt="2023-10-20T10:48:41.563" v="3" actId="14826"/>
          <ac:picMkLst>
            <pc:docMk/>
            <pc:sldMk cId="0" sldId="260"/>
            <ac:picMk id="111" creationId="{00000000-0000-0000-0000-000000000000}"/>
          </ac:picMkLst>
        </pc:picChg>
        <pc:picChg chg="mod">
          <ac:chgData name="Lauren Pilkington" userId="4f843a76-c483-438a-9219-034a38a6311d" providerId="ADAL" clId="{BF32D673-429F-455A-A3D2-2BE15B48C892}" dt="2023-10-20T10:49:56.267" v="4" actId="14826"/>
          <ac:picMkLst>
            <pc:docMk/>
            <pc:sldMk cId="0" sldId="260"/>
            <ac:picMk id="114" creationId="{00000000-0000-0000-0000-000000000000}"/>
          </ac:picMkLst>
        </pc:picChg>
      </pc:sldChg>
      <pc:sldChg chg="modSp">
        <pc:chgData name="Lauren Pilkington" userId="4f843a76-c483-438a-9219-034a38a6311d" providerId="ADAL" clId="{BF32D673-429F-455A-A3D2-2BE15B48C892}" dt="2023-10-20T15:17:08.608" v="49" actId="14100"/>
        <pc:sldMkLst>
          <pc:docMk/>
          <pc:sldMk cId="0" sldId="273"/>
        </pc:sldMkLst>
        <pc:spChg chg="mod">
          <ac:chgData name="Lauren Pilkington" userId="4f843a76-c483-438a-9219-034a38a6311d" providerId="ADAL" clId="{BF32D673-429F-455A-A3D2-2BE15B48C892}" dt="2023-10-20T15:17:08.608" v="49" actId="14100"/>
          <ac:spMkLst>
            <pc:docMk/>
            <pc:sldMk cId="0" sldId="273"/>
            <ac:spMk id="241" creationId="{00000000-0000-0000-0000-000000000000}"/>
          </ac:spMkLst>
        </pc:spChg>
        <pc:picChg chg="mod">
          <ac:chgData name="Lauren Pilkington" userId="4f843a76-c483-438a-9219-034a38a6311d" providerId="ADAL" clId="{BF32D673-429F-455A-A3D2-2BE15B48C892}" dt="2023-10-20T10:54:45.099" v="31" actId="1076"/>
          <ac:picMkLst>
            <pc:docMk/>
            <pc:sldMk cId="0" sldId="273"/>
            <ac:picMk id="240" creationId="{00000000-0000-0000-0000-000000000000}"/>
          </ac:picMkLst>
        </pc:picChg>
      </pc:sldChg>
      <pc:sldChg chg="modSp">
        <pc:chgData name="Lauren Pilkington" userId="4f843a76-c483-438a-9219-034a38a6311d" providerId="ADAL" clId="{BF32D673-429F-455A-A3D2-2BE15B48C892}" dt="2023-10-20T10:55:37.156" v="48" actId="1076"/>
        <pc:sldMkLst>
          <pc:docMk/>
          <pc:sldMk cId="3939960865" sldId="285"/>
        </pc:sldMkLst>
        <pc:picChg chg="mod">
          <ac:chgData name="Lauren Pilkington" userId="4f843a76-c483-438a-9219-034a38a6311d" providerId="ADAL" clId="{BF32D673-429F-455A-A3D2-2BE15B48C892}" dt="2023-10-20T10:55:37.156" v="48" actId="1076"/>
          <ac:picMkLst>
            <pc:docMk/>
            <pc:sldMk cId="3939960865" sldId="285"/>
            <ac:picMk id="11" creationId="{F5EE8DAF-96C9-487E-8DBD-B1A40AE0A370}"/>
          </ac:picMkLst>
        </pc:picChg>
      </pc:sldChg>
      <pc:sldChg chg="delSp">
        <pc:chgData name="Lauren Pilkington" userId="4f843a76-c483-438a-9219-034a38a6311d" providerId="ADAL" clId="{BF32D673-429F-455A-A3D2-2BE15B48C892}" dt="2023-10-20T10:55:05.652" v="37" actId="478"/>
        <pc:sldMkLst>
          <pc:docMk/>
          <pc:sldMk cId="722583693" sldId="287"/>
        </pc:sldMkLst>
        <pc:spChg chg="del">
          <ac:chgData name="Lauren Pilkington" userId="4f843a76-c483-438a-9219-034a38a6311d" providerId="ADAL" clId="{BF32D673-429F-455A-A3D2-2BE15B48C892}" dt="2023-10-20T10:55:04.053" v="36" actId="478"/>
          <ac:spMkLst>
            <pc:docMk/>
            <pc:sldMk cId="722583693" sldId="287"/>
            <ac:spMk id="12" creationId="{0386F839-0B3A-4588-8DB2-0D2C2FD03577}"/>
          </ac:spMkLst>
        </pc:spChg>
        <pc:picChg chg="del">
          <ac:chgData name="Lauren Pilkington" userId="4f843a76-c483-438a-9219-034a38a6311d" providerId="ADAL" clId="{BF32D673-429F-455A-A3D2-2BE15B48C892}" dt="2023-10-20T10:55:00.773" v="35" actId="478"/>
          <ac:picMkLst>
            <pc:docMk/>
            <pc:sldMk cId="722583693" sldId="287"/>
            <ac:picMk id="7" creationId="{C7CB4CFF-F6A2-4F00-8BFE-FC45C46EC4E7}"/>
          </ac:picMkLst>
        </pc:picChg>
        <pc:picChg chg="del">
          <ac:chgData name="Lauren Pilkington" userId="4f843a76-c483-438a-9219-034a38a6311d" providerId="ADAL" clId="{BF32D673-429F-455A-A3D2-2BE15B48C892}" dt="2023-10-20T10:55:05.652" v="37" actId="478"/>
          <ac:picMkLst>
            <pc:docMk/>
            <pc:sldMk cId="722583693" sldId="287"/>
            <ac:picMk id="17" creationId="{581E1620-69A5-492E-8BB0-EC4EB19D3628}"/>
          </ac:picMkLst>
        </pc:picChg>
      </pc:sldChg>
    </pc:docChg>
  </pc:docChgLst>
  <pc:docChgLst>
    <pc:chgData name="Lauren Pilkington" userId="4f843a76-c483-438a-9219-034a38a6311d" providerId="ADAL" clId="{829428FC-3A5B-4C0C-A0DA-4DEBC91FAE5C}"/>
    <pc:docChg chg="modSld">
      <pc:chgData name="Lauren Pilkington" userId="4f843a76-c483-438a-9219-034a38a6311d" providerId="ADAL" clId="{829428FC-3A5B-4C0C-A0DA-4DEBC91FAE5C}" dt="2023-10-24T13:29:56.050" v="148"/>
      <pc:docMkLst>
        <pc:docMk/>
      </pc:docMkLst>
      <pc:sldChg chg="addSp modSp modAnim">
        <pc:chgData name="Lauren Pilkington" userId="4f843a76-c483-438a-9219-034a38a6311d" providerId="ADAL" clId="{829428FC-3A5B-4C0C-A0DA-4DEBC91FAE5C}" dt="2023-10-24T10:48:18.697" v="92"/>
        <pc:sldMkLst>
          <pc:docMk/>
          <pc:sldMk cId="0" sldId="258"/>
        </pc:sldMkLst>
        <pc:spChg chg="add mod">
          <ac:chgData name="Lauren Pilkington" userId="4f843a76-c483-438a-9219-034a38a6311d" providerId="ADAL" clId="{829428FC-3A5B-4C0C-A0DA-4DEBC91FAE5C}" dt="2023-10-24T10:27:46.597" v="6" actId="164"/>
          <ac:spMkLst>
            <pc:docMk/>
            <pc:sldMk cId="0" sldId="258"/>
            <ac:spMk id="2" creationId="{3A6C69A6-CDC0-434E-A4D0-1CC35B73E258}"/>
          </ac:spMkLst>
        </pc:spChg>
        <pc:grpChg chg="add mod">
          <ac:chgData name="Lauren Pilkington" userId="4f843a76-c483-438a-9219-034a38a6311d" providerId="ADAL" clId="{829428FC-3A5B-4C0C-A0DA-4DEBC91FAE5C}" dt="2023-10-24T10:27:46.597" v="6" actId="164"/>
          <ac:grpSpMkLst>
            <pc:docMk/>
            <pc:sldMk cId="0" sldId="258"/>
            <ac:grpSpMk id="10" creationId="{0B3B1C8C-672B-4F13-A2B8-2AD945EDCEFB}"/>
          </ac:grpSpMkLst>
        </pc:grpChg>
        <pc:picChg chg="add mod">
          <ac:chgData name="Lauren Pilkington" userId="4f843a76-c483-438a-9219-034a38a6311d" providerId="ADAL" clId="{829428FC-3A5B-4C0C-A0DA-4DEBC91FAE5C}" dt="2023-10-24T10:27:46.597" v="6" actId="164"/>
          <ac:picMkLst>
            <pc:docMk/>
            <pc:sldMk cId="0" sldId="258"/>
            <ac:picMk id="8" creationId="{541532B6-3767-4204-B9C5-480C533BBA7D}"/>
          </ac:picMkLst>
        </pc:picChg>
      </pc:sldChg>
      <pc:sldChg chg="addSp">
        <pc:chgData name="Lauren Pilkington" userId="4f843a76-c483-438a-9219-034a38a6311d" providerId="ADAL" clId="{829428FC-3A5B-4C0C-A0DA-4DEBC91FAE5C}" dt="2023-10-24T10:44:07.317" v="76"/>
        <pc:sldMkLst>
          <pc:docMk/>
          <pc:sldMk cId="0" sldId="259"/>
        </pc:sldMkLst>
        <pc:picChg chg="add">
          <ac:chgData name="Lauren Pilkington" userId="4f843a76-c483-438a-9219-034a38a6311d" providerId="ADAL" clId="{829428FC-3A5B-4C0C-A0DA-4DEBC91FAE5C}" dt="2023-10-24T10:44:07.317" v="76"/>
          <ac:picMkLst>
            <pc:docMk/>
            <pc:sldMk cId="0" sldId="259"/>
            <ac:picMk id="2" creationId="{C5D495B7-B1D5-43DE-9DD3-73555FADBBD9}"/>
          </ac:picMkLst>
        </pc:picChg>
      </pc:sldChg>
      <pc:sldChg chg="modSp">
        <pc:chgData name="Lauren Pilkington" userId="4f843a76-c483-438a-9219-034a38a6311d" providerId="ADAL" clId="{829428FC-3A5B-4C0C-A0DA-4DEBC91FAE5C}" dt="2023-10-24T10:30:42.566" v="9" actId="12788"/>
        <pc:sldMkLst>
          <pc:docMk/>
          <pc:sldMk cId="0" sldId="260"/>
        </pc:sldMkLst>
        <pc:spChg chg="mod">
          <ac:chgData name="Lauren Pilkington" userId="4f843a76-c483-438a-9219-034a38a6311d" providerId="ADAL" clId="{829428FC-3A5B-4C0C-A0DA-4DEBC91FAE5C}" dt="2023-10-24T10:30:42.566" v="9" actId="12788"/>
          <ac:spMkLst>
            <pc:docMk/>
            <pc:sldMk cId="0" sldId="260"/>
            <ac:spMk id="21" creationId="{6FA106F3-D281-46A8-8D0F-904AECA1F5D0}"/>
          </ac:spMkLst>
        </pc:spChg>
      </pc:sldChg>
      <pc:sldChg chg="addSp delSp modSp modAnim">
        <pc:chgData name="Lauren Pilkington" userId="4f843a76-c483-438a-9219-034a38a6311d" providerId="ADAL" clId="{829428FC-3A5B-4C0C-A0DA-4DEBC91FAE5C}" dt="2023-10-24T10:48:07.387" v="89"/>
        <pc:sldMkLst>
          <pc:docMk/>
          <pc:sldMk cId="0" sldId="273"/>
        </pc:sldMkLst>
        <pc:spChg chg="add mod">
          <ac:chgData name="Lauren Pilkington" userId="4f843a76-c483-438a-9219-034a38a6311d" providerId="ADAL" clId="{829428FC-3A5B-4C0C-A0DA-4DEBC91FAE5C}" dt="2023-10-24T10:42:50.664" v="62" actId="5793"/>
          <ac:spMkLst>
            <pc:docMk/>
            <pc:sldMk cId="0" sldId="273"/>
            <ac:spMk id="6" creationId="{5D7C033C-0453-4C96-87C5-E8E10153F7AF}"/>
          </ac:spMkLst>
        </pc:spChg>
        <pc:spChg chg="add">
          <ac:chgData name="Lauren Pilkington" userId="4f843a76-c483-438a-9219-034a38a6311d" providerId="ADAL" clId="{829428FC-3A5B-4C0C-A0DA-4DEBC91FAE5C}" dt="2023-10-24T10:32:57.008" v="16"/>
          <ac:spMkLst>
            <pc:docMk/>
            <pc:sldMk cId="0" sldId="273"/>
            <ac:spMk id="8" creationId="{84B225BD-879F-4B6A-ACAE-9353F38F3F7C}"/>
          </ac:spMkLst>
        </pc:spChg>
        <pc:picChg chg="add del">
          <ac:chgData name="Lauren Pilkington" userId="4f843a76-c483-438a-9219-034a38a6311d" providerId="ADAL" clId="{829428FC-3A5B-4C0C-A0DA-4DEBC91FAE5C}" dt="2023-10-24T10:48:07.387" v="89"/>
          <ac:picMkLst>
            <pc:docMk/>
            <pc:sldMk cId="0" sldId="273"/>
            <ac:picMk id="2" creationId="{30BDB5AA-8B46-433A-AD95-C92D461F234A}"/>
          </ac:picMkLst>
        </pc:picChg>
        <pc:picChg chg="add">
          <ac:chgData name="Lauren Pilkington" userId="4f843a76-c483-438a-9219-034a38a6311d" providerId="ADAL" clId="{829428FC-3A5B-4C0C-A0DA-4DEBC91FAE5C}" dt="2023-10-24T10:32:18.098" v="13"/>
          <ac:picMkLst>
            <pc:docMk/>
            <pc:sldMk cId="0" sldId="273"/>
            <ac:picMk id="7" creationId="{B84FC9E4-4D83-4C03-9BA5-7CEA880031BF}"/>
          </ac:picMkLst>
        </pc:picChg>
        <pc:picChg chg="add">
          <ac:chgData name="Lauren Pilkington" userId="4f843a76-c483-438a-9219-034a38a6311d" providerId="ADAL" clId="{829428FC-3A5B-4C0C-A0DA-4DEBC91FAE5C}" dt="2023-10-24T10:33:34.503" v="21"/>
          <ac:picMkLst>
            <pc:docMk/>
            <pc:sldMk cId="0" sldId="273"/>
            <ac:picMk id="9" creationId="{53B1C2F9-BD39-43D2-9BB7-B342B5EE61B1}"/>
          </ac:picMkLst>
        </pc:picChg>
        <pc:picChg chg="add del">
          <ac:chgData name="Lauren Pilkington" userId="4f843a76-c483-438a-9219-034a38a6311d" providerId="ADAL" clId="{829428FC-3A5B-4C0C-A0DA-4DEBC91FAE5C}" dt="2023-10-24T10:48:06.419" v="88"/>
          <ac:picMkLst>
            <pc:docMk/>
            <pc:sldMk cId="0" sldId="273"/>
            <ac:picMk id="10" creationId="{E5AD10ED-1906-4A63-AB53-D229469EDEFD}"/>
          </ac:picMkLst>
        </pc:picChg>
      </pc:sldChg>
      <pc:sldChg chg="addSp modSp modAnim">
        <pc:chgData name="Lauren Pilkington" userId="4f843a76-c483-438a-9219-034a38a6311d" providerId="ADAL" clId="{829428FC-3A5B-4C0C-A0DA-4DEBC91FAE5C}" dt="2023-10-24T13:26:55.319" v="138"/>
        <pc:sldMkLst>
          <pc:docMk/>
          <pc:sldMk cId="2099187576" sldId="279"/>
        </pc:sldMkLst>
        <pc:spChg chg="mod">
          <ac:chgData name="Lauren Pilkington" userId="4f843a76-c483-438a-9219-034a38a6311d" providerId="ADAL" clId="{829428FC-3A5B-4C0C-A0DA-4DEBC91FAE5C}" dt="2023-10-24T13:17:46.587" v="112" actId="58"/>
          <ac:spMkLst>
            <pc:docMk/>
            <pc:sldMk cId="2099187576" sldId="279"/>
            <ac:spMk id="10" creationId="{C152EF9E-1D95-44ED-85B0-90313C947A1A}"/>
          </ac:spMkLst>
        </pc:spChg>
        <pc:spChg chg="add mod">
          <ac:chgData name="Lauren Pilkington" userId="4f843a76-c483-438a-9219-034a38a6311d" providerId="ADAL" clId="{829428FC-3A5B-4C0C-A0DA-4DEBC91FAE5C}" dt="2023-10-24T13:18:14.947" v="115" actId="255"/>
          <ac:spMkLst>
            <pc:docMk/>
            <pc:sldMk cId="2099187576" sldId="279"/>
            <ac:spMk id="14" creationId="{64707CD2-8FE0-4200-9C63-89AD84F47A9C}"/>
          </ac:spMkLst>
        </pc:spChg>
        <pc:picChg chg="add">
          <ac:chgData name="Lauren Pilkington" userId="4f843a76-c483-438a-9219-034a38a6311d" providerId="ADAL" clId="{829428FC-3A5B-4C0C-A0DA-4DEBC91FAE5C}" dt="2023-10-24T13:16:51.337" v="104"/>
          <ac:picMkLst>
            <pc:docMk/>
            <pc:sldMk cId="2099187576" sldId="279"/>
            <ac:picMk id="3" creationId="{51513CFA-AFF0-46D9-BE1B-835595B6093A}"/>
          </ac:picMkLst>
        </pc:picChg>
      </pc:sldChg>
      <pc:sldChg chg="addSp modSp">
        <pc:chgData name="Lauren Pilkington" userId="4f843a76-c483-438a-9219-034a38a6311d" providerId="ADAL" clId="{829428FC-3A5B-4C0C-A0DA-4DEBC91FAE5C}" dt="2023-10-24T10:24:32.591" v="2"/>
        <pc:sldMkLst>
          <pc:docMk/>
          <pc:sldMk cId="1261526686" sldId="283"/>
        </pc:sldMkLst>
        <pc:picChg chg="add mod">
          <ac:chgData name="Lauren Pilkington" userId="4f843a76-c483-438a-9219-034a38a6311d" providerId="ADAL" clId="{829428FC-3A5B-4C0C-A0DA-4DEBC91FAE5C}" dt="2023-10-24T10:14:55.985" v="0"/>
          <ac:picMkLst>
            <pc:docMk/>
            <pc:sldMk cId="1261526686" sldId="283"/>
            <ac:picMk id="6" creationId="{0199E94D-B4A6-4481-A85D-6BFE3CBCBD5A}"/>
          </ac:picMkLst>
        </pc:picChg>
        <pc:picChg chg="add mod">
          <ac:chgData name="Lauren Pilkington" userId="4f843a76-c483-438a-9219-034a38a6311d" providerId="ADAL" clId="{829428FC-3A5B-4C0C-A0DA-4DEBC91FAE5C}" dt="2023-10-24T10:23:49.241" v="1" actId="931"/>
          <ac:picMkLst>
            <pc:docMk/>
            <pc:sldMk cId="1261526686" sldId="283"/>
            <ac:picMk id="8" creationId="{90B04326-4003-4479-886C-4120CD282CDD}"/>
          </ac:picMkLst>
        </pc:picChg>
        <pc:picChg chg="add mod">
          <ac:chgData name="Lauren Pilkington" userId="4f843a76-c483-438a-9219-034a38a6311d" providerId="ADAL" clId="{829428FC-3A5B-4C0C-A0DA-4DEBC91FAE5C}" dt="2023-10-24T10:24:32.591" v="2"/>
          <ac:picMkLst>
            <pc:docMk/>
            <pc:sldMk cId="1261526686" sldId="283"/>
            <ac:picMk id="10" creationId="{7EF57A64-8E8A-40BC-998C-7386C16C54F0}"/>
          </ac:picMkLst>
        </pc:picChg>
      </pc:sldChg>
      <pc:sldChg chg="addSp delSp modSp modAnim">
        <pc:chgData name="Lauren Pilkington" userId="4f843a76-c483-438a-9219-034a38a6311d" providerId="ADAL" clId="{829428FC-3A5B-4C0C-A0DA-4DEBC91FAE5C}" dt="2023-10-24T13:29:56.050" v="148"/>
        <pc:sldMkLst>
          <pc:docMk/>
          <pc:sldMk cId="3939960865" sldId="285"/>
        </pc:sldMkLst>
        <pc:spChg chg="mod">
          <ac:chgData name="Lauren Pilkington" userId="4f843a76-c483-438a-9219-034a38a6311d" providerId="ADAL" clId="{829428FC-3A5B-4C0C-A0DA-4DEBC91FAE5C}" dt="2023-10-24T13:27:15.504" v="140" actId="20577"/>
          <ac:spMkLst>
            <pc:docMk/>
            <pc:sldMk cId="3939960865" sldId="285"/>
            <ac:spMk id="2" creationId="{BB32FFDD-33B7-45A4-93D7-5E6CCACCD075}"/>
          </ac:spMkLst>
        </pc:spChg>
        <pc:spChg chg="add mod">
          <ac:chgData name="Lauren Pilkington" userId="4f843a76-c483-438a-9219-034a38a6311d" providerId="ADAL" clId="{829428FC-3A5B-4C0C-A0DA-4DEBC91FAE5C}" dt="2023-10-24T13:19:05.730" v="116" actId="11529"/>
          <ac:spMkLst>
            <pc:docMk/>
            <pc:sldMk cId="3939960865" sldId="285"/>
            <ac:spMk id="3" creationId="{3D054266-504F-46E9-85F5-03F74EE71033}"/>
          </ac:spMkLst>
        </pc:spChg>
        <pc:spChg chg="add del">
          <ac:chgData name="Lauren Pilkington" userId="4f843a76-c483-438a-9219-034a38a6311d" providerId="ADAL" clId="{829428FC-3A5B-4C0C-A0DA-4DEBC91FAE5C}" dt="2023-10-24T13:21:54.476" v="118"/>
          <ac:spMkLst>
            <pc:docMk/>
            <pc:sldMk cId="3939960865" sldId="285"/>
            <ac:spMk id="6" creationId="{78F93895-DD52-4693-97AE-80357B8672F8}"/>
          </ac:spMkLst>
        </pc:spChg>
        <pc:picChg chg="add del mod">
          <ac:chgData name="Lauren Pilkington" userId="4f843a76-c483-438a-9219-034a38a6311d" providerId="ADAL" clId="{829428FC-3A5B-4C0C-A0DA-4DEBC91FAE5C}" dt="2023-10-24T13:21:54.476" v="118"/>
          <ac:picMkLst>
            <pc:docMk/>
            <pc:sldMk cId="3939960865" sldId="285"/>
            <ac:picMk id="9" creationId="{C59E0E6D-A85B-484F-92DC-23D9DDB5706C}"/>
          </ac:picMkLst>
        </pc:picChg>
        <pc:picChg chg="mod">
          <ac:chgData name="Lauren Pilkington" userId="4f843a76-c483-438a-9219-034a38a6311d" providerId="ADAL" clId="{829428FC-3A5B-4C0C-A0DA-4DEBC91FAE5C}" dt="2023-10-24T13:22:08.804" v="119" actId="14826"/>
          <ac:picMkLst>
            <pc:docMk/>
            <pc:sldMk cId="3939960865" sldId="285"/>
            <ac:picMk id="11" creationId="{F5EE8DAF-96C9-487E-8DBD-B1A40AE0A370}"/>
          </ac:picMkLst>
        </pc:picChg>
      </pc:sldChg>
      <pc:sldChg chg="addSp modSp modAnim">
        <pc:chgData name="Lauren Pilkington" userId="4f843a76-c483-438a-9219-034a38a6311d" providerId="ADAL" clId="{829428FC-3A5B-4C0C-A0DA-4DEBC91FAE5C}" dt="2023-10-24T13:26:06.828" v="137"/>
        <pc:sldMkLst>
          <pc:docMk/>
          <pc:sldMk cId="2515143044" sldId="286"/>
        </pc:sldMkLst>
        <pc:spChg chg="mod">
          <ac:chgData name="Lauren Pilkington" userId="4f843a76-c483-438a-9219-034a38a6311d" providerId="ADAL" clId="{829428FC-3A5B-4C0C-A0DA-4DEBC91FAE5C}" dt="2023-10-24T12:35:00.202" v="102" actId="20577"/>
          <ac:spMkLst>
            <pc:docMk/>
            <pc:sldMk cId="2515143044" sldId="286"/>
            <ac:spMk id="5" creationId="{946C1F4A-F38C-43F7-AB5B-87C04EBC7B6C}"/>
          </ac:spMkLst>
        </pc:spChg>
        <pc:picChg chg="add">
          <ac:chgData name="Lauren Pilkington" userId="4f843a76-c483-438a-9219-034a38a6311d" providerId="ADAL" clId="{829428FC-3A5B-4C0C-A0DA-4DEBC91FAE5C}" dt="2023-10-24T12:35:53.459" v="103"/>
          <ac:picMkLst>
            <pc:docMk/>
            <pc:sldMk cId="2515143044" sldId="286"/>
            <ac:picMk id="2" creationId="{91046381-A34E-4748-9E29-DDC80DFE1797}"/>
          </ac:picMkLst>
        </pc:picChg>
      </pc:sldChg>
      <pc:sldChg chg="addSp modSp modAnim">
        <pc:chgData name="Lauren Pilkington" userId="4f843a76-c483-438a-9219-034a38a6311d" providerId="ADAL" clId="{829428FC-3A5B-4C0C-A0DA-4DEBC91FAE5C}" dt="2023-10-24T10:48:50.445" v="93"/>
        <pc:sldMkLst>
          <pc:docMk/>
          <pc:sldMk cId="722583693" sldId="287"/>
        </pc:sldMkLst>
        <pc:picChg chg="add mod">
          <ac:chgData name="Lauren Pilkington" userId="4f843a76-c483-438a-9219-034a38a6311d" providerId="ADAL" clId="{829428FC-3A5B-4C0C-A0DA-4DEBC91FAE5C}" dt="2023-10-24T10:36:18.129" v="33"/>
          <ac:picMkLst>
            <pc:docMk/>
            <pc:sldMk cId="722583693" sldId="287"/>
            <ac:picMk id="3" creationId="{A051B185-6536-42DC-BDEF-5C9188150C8D}"/>
          </ac:picMkLst>
        </pc:picChg>
        <pc:picChg chg="add mod">
          <ac:chgData name="Lauren Pilkington" userId="4f843a76-c483-438a-9219-034a38a6311d" providerId="ADAL" clId="{829428FC-3A5B-4C0C-A0DA-4DEBC91FAE5C}" dt="2023-10-24T10:38:54.881" v="34"/>
          <ac:picMkLst>
            <pc:docMk/>
            <pc:sldMk cId="722583693" sldId="287"/>
            <ac:picMk id="6" creationId="{3A0EECE3-0916-48D1-A78B-1C894891487E}"/>
          </ac:picMkLst>
        </pc:picChg>
        <pc:picChg chg="add mod">
          <ac:chgData name="Lauren Pilkington" userId="4f843a76-c483-438a-9219-034a38a6311d" providerId="ADAL" clId="{829428FC-3A5B-4C0C-A0DA-4DEBC91FAE5C}" dt="2023-10-24T10:39:06.279" v="35"/>
          <ac:picMkLst>
            <pc:docMk/>
            <pc:sldMk cId="722583693" sldId="287"/>
            <ac:picMk id="8" creationId="{4D9E5709-4FFB-4034-9B6B-F0F006DD7B05}"/>
          </ac:picMkLst>
        </pc:picChg>
        <pc:picChg chg="add mod">
          <ac:chgData name="Lauren Pilkington" userId="4f843a76-c483-438a-9219-034a38a6311d" providerId="ADAL" clId="{829428FC-3A5B-4C0C-A0DA-4DEBC91FAE5C}" dt="2023-10-24T10:40:17.873" v="36"/>
          <ac:picMkLst>
            <pc:docMk/>
            <pc:sldMk cId="722583693" sldId="287"/>
            <ac:picMk id="10" creationId="{0C3FF068-F59F-4302-8950-9EB57A9E868D}"/>
          </ac:picMkLst>
        </pc:picChg>
        <pc:picChg chg="add mod">
          <ac:chgData name="Lauren Pilkington" userId="4f843a76-c483-438a-9219-034a38a6311d" providerId="ADAL" clId="{829428FC-3A5B-4C0C-A0DA-4DEBC91FAE5C}" dt="2023-10-24T10:40:52.668" v="37"/>
          <ac:picMkLst>
            <pc:docMk/>
            <pc:sldMk cId="722583693" sldId="287"/>
            <ac:picMk id="12" creationId="{FE28C7FC-F9C6-450D-A511-AF84086A2480}"/>
          </ac:picMkLst>
        </pc:picChg>
        <pc:picChg chg="add mod">
          <ac:chgData name="Lauren Pilkington" userId="4f843a76-c483-438a-9219-034a38a6311d" providerId="ADAL" clId="{829428FC-3A5B-4C0C-A0DA-4DEBC91FAE5C}" dt="2023-10-24T10:41:00.071" v="38"/>
          <ac:picMkLst>
            <pc:docMk/>
            <pc:sldMk cId="722583693" sldId="287"/>
            <ac:picMk id="16" creationId="{8A52A69E-EE0A-4308-97E4-94E56DCEA4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6646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FC28DF4-057F-4AAE-848C-34A9F50394B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5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27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2787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780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15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1624774"/>
            <a:ext cx="8603674" cy="1304510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7188"/>
            <a:ext cx="6858000" cy="981941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102223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61951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05978"/>
            <a:ext cx="180178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05978"/>
            <a:ext cx="5979968" cy="442317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17141"/>
            <a:ext cx="2057397" cy="273844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4817141"/>
            <a:ext cx="320975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4817141"/>
            <a:ext cx="659819" cy="273844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58312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77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8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35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10A6-E7EC-4D47-9546-B0C5FA371C36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6ADC-4329-4790-8BFD-386B0E24F4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1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1656659"/>
            <a:ext cx="7886700" cy="12573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007751"/>
            <a:ext cx="7886700" cy="88097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578ACC-22D6-47C1-A373-4FD133E34F3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7109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54167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1992425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1992423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4191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318064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257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590041"/>
            <a:ext cx="4594860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1610615"/>
            <a:ext cx="2400300" cy="257423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94281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1658621"/>
            <a:ext cx="4594860" cy="294894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1612966"/>
            <a:ext cx="2400300" cy="257175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09238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32082"/>
            <a:ext cx="9141714" cy="1234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893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03A14D-3D54-4A15-B73F-6BE9D3F4B7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31B2E4-2C5E-4637-A211-A9F3BBCF6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9529" y="0"/>
            <a:ext cx="1656183" cy="22896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B62D38-D8E9-475D-96CA-A14BEFC6B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568" y="2642398"/>
            <a:ext cx="1386260" cy="2593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A6CC64-8BB5-405E-A9EB-D7036E590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385" y="411427"/>
            <a:ext cx="3378799" cy="9361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BF6CAB-1C14-4CDA-8A82-B8B580E8D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4299942"/>
            <a:ext cx="1898139" cy="4321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ADEA89-5173-4BFF-81CA-760FA7FA1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114" y="4227934"/>
            <a:ext cx="1898139" cy="580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F57A64-8E8A-40BC-998C-7386C16C54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744" y="1403767"/>
            <a:ext cx="5400600" cy="21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2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4944600" y="116750"/>
            <a:ext cx="4199400" cy="522000"/>
          </a:xfrm>
          <a:prstGeom prst="rect">
            <a:avLst/>
          </a:prstGeom>
          <a:solidFill>
            <a:srgbClr val="94C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AA84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56370-6266-40E5-B058-D2CF1516F0D6}"/>
              </a:ext>
            </a:extLst>
          </p:cNvPr>
          <p:cNvSpPr txBox="1"/>
          <p:nvPr/>
        </p:nvSpPr>
        <p:spPr>
          <a:xfrm>
            <a:off x="2915816" y="2011655"/>
            <a:ext cx="104726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dirty="0"/>
              <a:t>1 High St, Lancaster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56370-6266-40E5-B058-D2CF1516F0D6}"/>
              </a:ext>
            </a:extLst>
          </p:cNvPr>
          <p:cNvSpPr txBox="1"/>
          <p:nvPr/>
        </p:nvSpPr>
        <p:spPr>
          <a:xfrm>
            <a:off x="1868556" y="1995686"/>
            <a:ext cx="97525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Mrs Jane Smith</a:t>
            </a:r>
          </a:p>
        </p:txBody>
      </p:sp>
      <p:sp>
        <p:nvSpPr>
          <p:cNvPr id="13" name="Shape 124">
            <a:extLst>
              <a:ext uri="{FF2B5EF4-FFF2-40B4-BE49-F238E27FC236}">
                <a16:creationId xmlns:a16="http://schemas.microsoft.com/office/drawing/2014/main" id="{C2B7E60C-AEC4-455C-A829-F5A48C000507}"/>
              </a:ext>
            </a:extLst>
          </p:cNvPr>
          <p:cNvSpPr txBox="1">
            <a:spLocks/>
          </p:cNvSpPr>
          <p:nvPr/>
        </p:nvSpPr>
        <p:spPr>
          <a:xfrm>
            <a:off x="4944600" y="51470"/>
            <a:ext cx="4199400" cy="905719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600" cap="none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Sponsor form</a:t>
            </a:r>
            <a:endParaRPr lang="en-GB" sz="3600" cap="none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13CFA-AFF0-46D9-BE1B-835595B60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60"/>
          <a:stretch/>
        </p:blipFill>
        <p:spPr>
          <a:xfrm>
            <a:off x="1174537" y="720076"/>
            <a:ext cx="6794925" cy="4224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2EF9E-1D95-44ED-85B0-90313C947A1A}"/>
              </a:ext>
            </a:extLst>
          </p:cNvPr>
          <p:cNvSpPr txBox="1"/>
          <p:nvPr/>
        </p:nvSpPr>
        <p:spPr>
          <a:xfrm>
            <a:off x="-324544" y="-596602"/>
            <a:ext cx="324036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solidFill>
                  <a:srgbClr val="94C356"/>
                </a:solidFill>
                <a:sym typeface="Wingdings" panose="05000000000000000000" pitchFamily="2" charset="2"/>
              </a:rPr>
              <a:t></a:t>
            </a:r>
            <a:endParaRPr lang="en-GB" sz="4800" dirty="0">
              <a:solidFill>
                <a:srgbClr val="94C35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07CD2-8FE0-4200-9C63-89AD84F47A9C}"/>
              </a:ext>
            </a:extLst>
          </p:cNvPr>
          <p:cNvSpPr txBox="1"/>
          <p:nvPr/>
        </p:nvSpPr>
        <p:spPr>
          <a:xfrm>
            <a:off x="6732240" y="437195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680F76-A2EB-4512-BD43-D50811ADD0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23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9598CE-1AE0-48C7-BD0E-A3C2B17B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EE8DAF-96C9-487E-8DBD-B1A40AE0A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68" y="-4527"/>
            <a:ext cx="9144000" cy="51480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32FFDD-33B7-45A4-93D7-5E6CCACCD075}"/>
              </a:ext>
            </a:extLst>
          </p:cNvPr>
          <p:cNvSpPr/>
          <p:nvPr/>
        </p:nvSpPr>
        <p:spPr>
          <a:xfrm>
            <a:off x="1511467" y="3283119"/>
            <a:ext cx="6121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listening!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857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8" y="699542"/>
            <a:ext cx="3744416" cy="3744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788024" y="699542"/>
            <a:ext cx="3744416" cy="37444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.</a:t>
            </a:r>
          </a:p>
        </p:txBody>
      </p:sp>
      <p:pic>
        <p:nvPicPr>
          <p:cNvPr id="1026" name="Picture 2" descr="Image result for nurse holding a bab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/>
          <a:stretch/>
        </p:blipFill>
        <p:spPr bwMode="auto">
          <a:xfrm>
            <a:off x="863194" y="843558"/>
            <a:ext cx="341511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/>
          <a:srcRect l="11111" r="12699"/>
          <a:stretch/>
        </p:blipFill>
        <p:spPr bwMode="auto">
          <a:xfrm>
            <a:off x="4932041" y="841281"/>
            <a:ext cx="345638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2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356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856C09-8686-4C08-AE62-884F9E4408F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5" name="Shape 82"/>
          <p:cNvSpPr txBox="1">
            <a:spLocks/>
          </p:cNvSpPr>
          <p:nvPr/>
        </p:nvSpPr>
        <p:spPr>
          <a:xfrm rot="21150941">
            <a:off x="364485" y="336562"/>
            <a:ext cx="6727522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Where is </a:t>
            </a:r>
          </a:p>
          <a:p>
            <a:pPr marL="0" indent="0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 John’s Hospice?</a:t>
            </a:r>
            <a:endParaRPr lang="en-GB" sz="4000" dirty="0">
              <a:solidFill>
                <a:srgbClr val="C4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endParaRPr lang="en-GB" sz="2400" b="1" dirty="0">
              <a:solidFill>
                <a:srgbClr val="C40000"/>
              </a:solidFill>
            </a:endParaRPr>
          </a:p>
        </p:txBody>
      </p:sp>
      <p:sp>
        <p:nvSpPr>
          <p:cNvPr id="3" name="AutoShape 5" descr="Image result for el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7" descr="Image result for elf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9" descr="Image result for elf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1" descr="Image result for elf 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AE85C-08A3-434C-86AD-624C48DE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77" y="660659"/>
            <a:ext cx="4542634" cy="33069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38DB5BF-638F-4C91-B4BE-EC3E9EA76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927" y="1923678"/>
            <a:ext cx="2741436" cy="38547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3B1C8C-672B-4F13-A2B8-2AD945EDCEFB}"/>
              </a:ext>
            </a:extLst>
          </p:cNvPr>
          <p:cNvGrpSpPr/>
          <p:nvPr/>
        </p:nvGrpSpPr>
        <p:grpSpPr>
          <a:xfrm>
            <a:off x="6605586" y="1969715"/>
            <a:ext cx="576064" cy="576064"/>
            <a:chOff x="6605586" y="1969715"/>
            <a:chExt cx="576064" cy="576064"/>
          </a:xfrm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3A6C69A6-CDC0-434E-A4D0-1CC35B73E258}"/>
                </a:ext>
              </a:extLst>
            </p:cNvPr>
            <p:cNvSpPr/>
            <p:nvPr/>
          </p:nvSpPr>
          <p:spPr>
            <a:xfrm rot="8051745">
              <a:off x="6605586" y="1969715"/>
              <a:ext cx="576064" cy="576064"/>
            </a:xfrm>
            <a:prstGeom prst="teardrop">
              <a:avLst/>
            </a:prstGeom>
            <a:solidFill>
              <a:srgbClr val="C4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1532B6-3767-4204-B9C5-480C533B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2240" y="2096454"/>
              <a:ext cx="338334" cy="3225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35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0090E3-483B-4EEE-BA87-39E71E5C5AF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549D7-B865-4CF8-A10C-D720FDD22BDE}"/>
              </a:ext>
            </a:extLst>
          </p:cNvPr>
          <p:cNvGrpSpPr/>
          <p:nvPr/>
        </p:nvGrpSpPr>
        <p:grpSpPr>
          <a:xfrm>
            <a:off x="179512" y="2355726"/>
            <a:ext cx="2629500" cy="1890982"/>
            <a:chOff x="179512" y="2355726"/>
            <a:chExt cx="2629500" cy="1890982"/>
          </a:xfrm>
        </p:grpSpPr>
        <p:sp>
          <p:nvSpPr>
            <p:cNvPr id="106" name="Shape 106"/>
            <p:cNvSpPr/>
            <p:nvPr/>
          </p:nvSpPr>
          <p:spPr>
            <a:xfrm>
              <a:off x="179512" y="2355726"/>
              <a:ext cx="2629500" cy="1890982"/>
            </a:xfrm>
            <a:prstGeom prst="wedgeRectCallout">
              <a:avLst>
                <a:gd name="adj1" fmla="val -20833"/>
                <a:gd name="adj2" fmla="val 50010"/>
              </a:avLst>
            </a:prstGeom>
            <a:solidFill>
              <a:srgbClr val="94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Shape 120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11888" y="2532210"/>
              <a:ext cx="2327562" cy="15517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96499A-DF6D-456E-8307-FFD983801C0B}"/>
              </a:ext>
            </a:extLst>
          </p:cNvPr>
          <p:cNvGrpSpPr/>
          <p:nvPr/>
        </p:nvGrpSpPr>
        <p:grpSpPr>
          <a:xfrm>
            <a:off x="3094628" y="1635646"/>
            <a:ext cx="2629500" cy="1890982"/>
            <a:chOff x="3094628" y="1635646"/>
            <a:chExt cx="2629500" cy="1890982"/>
          </a:xfrm>
        </p:grpSpPr>
        <p:sp>
          <p:nvSpPr>
            <p:cNvPr id="16" name="Shape 107"/>
            <p:cNvSpPr/>
            <p:nvPr/>
          </p:nvSpPr>
          <p:spPr>
            <a:xfrm>
              <a:off x="3094628" y="1635646"/>
              <a:ext cx="2629500" cy="1890982"/>
            </a:xfrm>
            <a:prstGeom prst="wedgeRectCallout">
              <a:avLst>
                <a:gd name="adj1" fmla="val -20833"/>
                <a:gd name="adj2" fmla="val 49793"/>
              </a:avLst>
            </a:prstGeom>
            <a:solidFill>
              <a:srgbClr val="C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12" name="Shape 11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203848" y="1780504"/>
              <a:ext cx="2396622" cy="15917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9F7B37-B7C2-42BC-9E71-C1EE55B0B306}"/>
              </a:ext>
            </a:extLst>
          </p:cNvPr>
          <p:cNvGrpSpPr/>
          <p:nvPr/>
        </p:nvGrpSpPr>
        <p:grpSpPr>
          <a:xfrm>
            <a:off x="2411760" y="2934767"/>
            <a:ext cx="2629500" cy="1923750"/>
            <a:chOff x="2411760" y="2934767"/>
            <a:chExt cx="2629500" cy="1923750"/>
          </a:xfrm>
        </p:grpSpPr>
        <p:sp>
          <p:nvSpPr>
            <p:cNvPr id="18" name="Shape 147"/>
            <p:cNvSpPr/>
            <p:nvPr/>
          </p:nvSpPr>
          <p:spPr>
            <a:xfrm>
              <a:off x="2411760" y="2934767"/>
              <a:ext cx="2629500" cy="1923750"/>
            </a:xfrm>
            <a:prstGeom prst="wedgeRectCallout">
              <a:avLst>
                <a:gd name="adj1" fmla="val -20917"/>
                <a:gd name="adj2" fmla="val 50401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pic>
          <p:nvPicPr>
            <p:cNvPr id="19" name="Shape 15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615302" y="3090835"/>
              <a:ext cx="2236850" cy="1597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E3E75A-8238-40F3-BEE5-2F3CBFBBEA81}"/>
              </a:ext>
            </a:extLst>
          </p:cNvPr>
          <p:cNvGrpSpPr/>
          <p:nvPr/>
        </p:nvGrpSpPr>
        <p:grpSpPr>
          <a:xfrm>
            <a:off x="6300192" y="708041"/>
            <a:ext cx="2629500" cy="2079733"/>
            <a:chOff x="6300192" y="708041"/>
            <a:chExt cx="2629500" cy="2079733"/>
          </a:xfrm>
        </p:grpSpPr>
        <p:sp>
          <p:nvSpPr>
            <p:cNvPr id="108" name="Shape 108"/>
            <p:cNvSpPr/>
            <p:nvPr/>
          </p:nvSpPr>
          <p:spPr>
            <a:xfrm>
              <a:off x="6300192" y="708041"/>
              <a:ext cx="2629500" cy="2079733"/>
            </a:xfrm>
            <a:prstGeom prst="wedgeRectCallout">
              <a:avLst>
                <a:gd name="adj1" fmla="val -20325"/>
                <a:gd name="adj2" fmla="val 50305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1" name="Shape 11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6417253" y="846290"/>
              <a:ext cx="2396624" cy="17974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C7B431-8A05-4F09-8402-C7408B7B84B1}"/>
              </a:ext>
            </a:extLst>
          </p:cNvPr>
          <p:cNvGrpSpPr/>
          <p:nvPr/>
        </p:nvGrpSpPr>
        <p:grpSpPr>
          <a:xfrm>
            <a:off x="5436096" y="2571750"/>
            <a:ext cx="2629500" cy="1923750"/>
            <a:chOff x="5436096" y="2571750"/>
            <a:chExt cx="2629500" cy="1923750"/>
          </a:xfrm>
        </p:grpSpPr>
        <p:sp>
          <p:nvSpPr>
            <p:cNvPr id="107" name="Shape 107"/>
            <p:cNvSpPr/>
            <p:nvPr/>
          </p:nvSpPr>
          <p:spPr>
            <a:xfrm>
              <a:off x="5436096" y="2571750"/>
              <a:ext cx="2629500" cy="1923750"/>
            </a:xfrm>
            <a:prstGeom prst="wedgeRectCallout">
              <a:avLst>
                <a:gd name="adj1" fmla="val -21341"/>
                <a:gd name="adj2" fmla="val 50037"/>
              </a:avLst>
            </a:prstGeom>
            <a:solidFill>
              <a:srgbClr val="94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" name="Shape 114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5580112" y="2715766"/>
              <a:ext cx="2396623" cy="15985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Shape 82">
            <a:extLst>
              <a:ext uri="{FF2B5EF4-FFF2-40B4-BE49-F238E27FC236}">
                <a16:creationId xmlns:a16="http://schemas.microsoft.com/office/drawing/2014/main" id="{6FA106F3-D281-46A8-8D0F-904AECA1F5D0}"/>
              </a:ext>
            </a:extLst>
          </p:cNvPr>
          <p:cNvSpPr txBox="1">
            <a:spLocks/>
          </p:cNvSpPr>
          <p:nvPr/>
        </p:nvSpPr>
        <p:spPr>
          <a:xfrm>
            <a:off x="2504247" y="388650"/>
            <a:ext cx="4135507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is </a:t>
            </a:r>
          </a:p>
          <a:p>
            <a:pPr marL="0" indent="0" algn="ctr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St John’s Hospice?</a:t>
            </a:r>
            <a:endParaRPr lang="en-GB" sz="4000" dirty="0">
              <a:solidFill>
                <a:srgbClr val="C4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endParaRPr lang="en-GB" sz="2400" b="1" dirty="0">
              <a:solidFill>
                <a:srgbClr val="C40000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DD19C0-9AEF-42DE-A30A-CEB43D0A5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841441" flipH="1">
            <a:off x="90784" y="-559516"/>
            <a:ext cx="2514600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35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4AE7498-4C93-4E15-90E3-B64C8E5C5E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" dirty="0"/>
          </a:p>
        </p:txBody>
      </p:sp>
      <p:sp>
        <p:nvSpPr>
          <p:cNvPr id="21" name="Shape 82">
            <a:extLst>
              <a:ext uri="{FF2B5EF4-FFF2-40B4-BE49-F238E27FC236}">
                <a16:creationId xmlns:a16="http://schemas.microsoft.com/office/drawing/2014/main" id="{6FA106F3-D281-46A8-8D0F-904AECA1F5D0}"/>
              </a:ext>
            </a:extLst>
          </p:cNvPr>
          <p:cNvSpPr txBox="1">
            <a:spLocks/>
          </p:cNvSpPr>
          <p:nvPr/>
        </p:nvSpPr>
        <p:spPr>
          <a:xfrm>
            <a:off x="2504247" y="388650"/>
            <a:ext cx="4135507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How much does it cost to support our community?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5EEC1D7-1FD8-4D22-A078-85DC3EBC7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17610" flipH="1">
            <a:off x="6610088" y="1001780"/>
            <a:ext cx="3802761" cy="3673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E9CCD-BB73-4DEF-BE57-0BD37788A768}"/>
              </a:ext>
            </a:extLst>
          </p:cNvPr>
          <p:cNvSpPr txBox="1"/>
          <p:nvPr/>
        </p:nvSpPr>
        <p:spPr>
          <a:xfrm>
            <a:off x="1655676" y="2427734"/>
            <a:ext cx="583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£12,000 a day!</a:t>
            </a:r>
          </a:p>
        </p:txBody>
      </p:sp>
    </p:spTree>
    <p:extLst>
      <p:ext uri="{BB962C8B-B14F-4D97-AF65-F5344CB8AC3E}">
        <p14:creationId xmlns:p14="http://schemas.microsoft.com/office/powerpoint/2010/main" val="8207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B225BD-879F-4B6A-ACAE-9353F38F3F7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283100" y="359346"/>
            <a:ext cx="472476" cy="90010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0" name="Shape 2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1116632" y="-1316682"/>
            <a:ext cx="13465495" cy="8789111"/>
          </a:xfrm>
          <a:prstGeom prst="rect">
            <a:avLst/>
          </a:prstGeom>
        </p:spPr>
      </p:pic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283100" y="520375"/>
            <a:ext cx="8039400" cy="4219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can you help us </a:t>
            </a:r>
            <a:br>
              <a:rPr lang="en-GB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Christmas?</a:t>
            </a:r>
            <a:br>
              <a:rPr lang="en-GB" b="1" cap="none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41">
            <a:extLst>
              <a:ext uri="{FF2B5EF4-FFF2-40B4-BE49-F238E27FC236}">
                <a16:creationId xmlns:a16="http://schemas.microsoft.com/office/drawing/2014/main" id="{5D7C033C-0453-4C96-87C5-E8E10153F7AF}"/>
              </a:ext>
            </a:extLst>
          </p:cNvPr>
          <p:cNvSpPr txBox="1">
            <a:spLocks/>
          </p:cNvSpPr>
          <p:nvPr/>
        </p:nvSpPr>
        <p:spPr>
          <a:xfrm>
            <a:off x="283100" y="520375"/>
            <a:ext cx="8039400" cy="205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kern="1200" cap="all" baseline="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GB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 one of our…</a:t>
            </a:r>
            <a:endParaRPr lang="en-GB"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84FC9E4-4D83-4C03-9BA5-7CEA8800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292080" y="-827870"/>
            <a:ext cx="4021038" cy="298897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BDB5AA-8B46-433A-AD95-C92D461F2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560" y="2497550"/>
            <a:ext cx="1695450" cy="276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1C2F9-BD39-43D2-9BB7-B342B5EE6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32056">
            <a:off x="1452655" y="1601541"/>
            <a:ext cx="5771653" cy="1792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B8706B-C8A5-45E3-B421-A44A0A416F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5CA6B2-AE3A-4494-8286-B0E399C0A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79847" y="600014"/>
            <a:ext cx="5540475" cy="4155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2966F-B245-43B7-9560-5F25CCAA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579862"/>
            <a:ext cx="3384376" cy="1415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1B185-6536-42DC-BDEF-5C9188150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02244" cy="2134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EECE3-0916-48D1-A78B-1C8948914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62"/>
          <a:stretch/>
        </p:blipFill>
        <p:spPr>
          <a:xfrm>
            <a:off x="-113035" y="3651870"/>
            <a:ext cx="2545653" cy="1491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9E5709-4FFB-4034-9B6B-F0F006DD7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618" y="2134121"/>
            <a:ext cx="2739789" cy="3009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FF068-F59F-4302-8950-9EB57A9E86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98" r="7098"/>
          <a:stretch/>
        </p:blipFill>
        <p:spPr>
          <a:xfrm>
            <a:off x="3802242" y="4971"/>
            <a:ext cx="1370163" cy="2129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52A69E-EE0A-4308-97E4-94E56DCEA4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908"/>
          <a:stretch/>
        </p:blipFill>
        <p:spPr>
          <a:xfrm>
            <a:off x="0" y="2134120"/>
            <a:ext cx="2432619" cy="15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07DCD51-63C2-4C18-9A26-C781E72C242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94C356">
                  <a:tint val="66000"/>
                  <a:satMod val="160000"/>
                </a:srgbClr>
              </a:gs>
              <a:gs pos="50000">
                <a:srgbClr val="94C356">
                  <a:tint val="44500"/>
                  <a:satMod val="160000"/>
                </a:srgbClr>
              </a:gs>
              <a:gs pos="100000">
                <a:srgbClr val="94C35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02DD77BA-7312-4222-AB65-B065D3F27D5D}"/>
              </a:ext>
            </a:extLst>
          </p:cNvPr>
          <p:cNvSpPr txBox="1">
            <a:spLocks/>
          </p:cNvSpPr>
          <p:nvPr/>
        </p:nvSpPr>
        <p:spPr>
          <a:xfrm rot="21150941">
            <a:off x="364485" y="339466"/>
            <a:ext cx="6727522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Your hats are in school now!</a:t>
            </a:r>
            <a:endParaRPr lang="en-GB" sz="4000" dirty="0">
              <a:solidFill>
                <a:srgbClr val="C4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endParaRPr lang="en-GB" sz="2400" b="1" dirty="0">
              <a:solidFill>
                <a:srgbClr val="C40000"/>
              </a:solidFill>
            </a:endParaRPr>
          </a:p>
        </p:txBody>
      </p:sp>
      <p:sp>
        <p:nvSpPr>
          <p:cNvPr id="11" name="Shape 82">
            <a:extLst>
              <a:ext uri="{FF2B5EF4-FFF2-40B4-BE49-F238E27FC236}">
                <a16:creationId xmlns:a16="http://schemas.microsoft.com/office/drawing/2014/main" id="{523C37D8-5641-450B-872C-6C842A261B69}"/>
              </a:ext>
            </a:extLst>
          </p:cNvPr>
          <p:cNvSpPr txBox="1">
            <a:spLocks/>
          </p:cNvSpPr>
          <p:nvPr/>
        </p:nvSpPr>
        <p:spPr>
          <a:xfrm rot="250852">
            <a:off x="3030731" y="3318436"/>
            <a:ext cx="7207923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You can keep them </a:t>
            </a:r>
          </a:p>
          <a:p>
            <a:pPr marL="0" indent="0" algn="ctr">
              <a:lnSpc>
                <a:spcPct val="100000"/>
              </a:lnSpc>
              <a:buSzPts val="1100"/>
              <a:buFont typeface="Arial"/>
              <a:buNone/>
            </a:pPr>
            <a:r>
              <a:rPr lang="en-GB" sz="4000" b="1" dirty="0">
                <a:solidFill>
                  <a:srgbClr val="C4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afterwards!</a:t>
            </a:r>
            <a:endParaRPr lang="en-GB" sz="2400" b="1" dirty="0">
              <a:solidFill>
                <a:srgbClr val="C40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9F4E69-F5D3-4F39-A4D3-C3BCD194E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224" y="290114"/>
            <a:ext cx="2144930" cy="318164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5D495B7-B1D5-43DE-9DD3-73555FADB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72229" y="1491630"/>
            <a:ext cx="4464496" cy="61721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6819F-6690-4383-9898-ED359EB8FF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40000">
                  <a:shade val="30000"/>
                  <a:satMod val="115000"/>
                </a:srgbClr>
              </a:gs>
              <a:gs pos="50000">
                <a:srgbClr val="C40000">
                  <a:shade val="67500"/>
                  <a:satMod val="115000"/>
                </a:srgbClr>
              </a:gs>
              <a:gs pos="100000">
                <a:srgbClr val="C4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6C002-722A-440F-9A1D-8810762F110D}"/>
              </a:ext>
            </a:extLst>
          </p:cNvPr>
          <p:cNvSpPr txBox="1"/>
          <p:nvPr/>
        </p:nvSpPr>
        <p:spPr>
          <a:xfrm>
            <a:off x="1979712" y="267494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The easiest way to fundraise is through JustGiving!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C1F4A-F38C-43F7-AB5B-87C04EBC7B6C}"/>
              </a:ext>
            </a:extLst>
          </p:cNvPr>
          <p:cNvSpPr txBox="1"/>
          <p:nvPr/>
        </p:nvSpPr>
        <p:spPr>
          <a:xfrm>
            <a:off x="1514198" y="1418901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Go to: www.justgiving.com/campaign/sjhelfrun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5A7C1-2366-4DCB-AE6B-5B38E3C5120F}"/>
              </a:ext>
            </a:extLst>
          </p:cNvPr>
          <p:cNvSpPr txBox="1"/>
          <p:nvPr/>
        </p:nvSpPr>
        <p:spPr>
          <a:xfrm>
            <a:off x="7264123" y="329183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click here to get started! 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3A22907D-3E5E-4431-B16A-A6CAE8D0354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28184" y="3651870"/>
            <a:ext cx="1035939" cy="780890"/>
          </a:xfrm>
          <a:prstGeom prst="curvedConnector3">
            <a:avLst>
              <a:gd name="adj1" fmla="val 50000"/>
            </a:avLst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1046381-A34E-4748-9E29-DDC80DFE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8" y="1900796"/>
            <a:ext cx="5510140" cy="29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5F43AD12A6F42B079C5A1F1D0A128" ma:contentTypeVersion="14" ma:contentTypeDescription="Create a new document." ma:contentTypeScope="" ma:versionID="02330ef58edd8a09da7371e547720629">
  <xsd:schema xmlns:xsd="http://www.w3.org/2001/XMLSchema" xmlns:xs="http://www.w3.org/2001/XMLSchema" xmlns:p="http://schemas.microsoft.com/office/2006/metadata/properties" xmlns:ns2="917726ea-bdfc-4442-90bd-c04452240559" xmlns:ns3="d6f506d6-47bb-48fa-9913-e23e543015b5" targetNamespace="http://schemas.microsoft.com/office/2006/metadata/properties" ma:root="true" ma:fieldsID="8cc398810d25d95f0370f3eaddc98b6d" ns2:_="" ns3:_="">
    <xsd:import namespace="917726ea-bdfc-4442-90bd-c04452240559"/>
    <xsd:import namespace="d6f506d6-47bb-48fa-9913-e23e543015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726ea-bdfc-4442-90bd-c04452240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718c4f6-89c6-4d6e-9fe4-a3afd1a00a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506d6-47bb-48fa-9913-e23e543015b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61efb51-76ae-4ba7-9612-60ed1f788569}" ma:internalName="TaxCatchAll" ma:showField="CatchAllData" ma:web="d6f506d6-47bb-48fa-9913-e23e543015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f506d6-47bb-48fa-9913-e23e543015b5" xsi:nil="true"/>
    <lcf76f155ced4ddcb4097134ff3c332f xmlns="917726ea-bdfc-4442-90bd-c04452240559">
      <Terms xmlns="http://schemas.microsoft.com/office/infopath/2007/PartnerControls"/>
    </lcf76f155ced4ddcb4097134ff3c332f>
    <SharedWithUsers xmlns="d6f506d6-47bb-48fa-9913-e23e543015b5">
      <UserInfo>
        <DisplayName>Lisa Morgan</DisplayName>
        <AccountId>53</AccountId>
        <AccountType/>
      </UserInfo>
      <UserInfo>
        <DisplayName>Fundraising Members</DisplayName>
        <AccountId>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78C7F52-849A-4B5B-87A8-1E07DDAA26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196069-364A-435E-A912-FC5382A13F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726ea-bdfc-4442-90bd-c04452240559"/>
    <ds:schemaRef ds:uri="d6f506d6-47bb-48fa-9913-e23e543015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6A1128-8C10-4DBF-84BE-41D1D91796B5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d6f506d6-47bb-48fa-9913-e23e543015b5"/>
    <ds:schemaRef ds:uri="917726ea-bdfc-4442-90bd-c0445224055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10899</TotalTime>
  <Words>102</Words>
  <Application>Microsoft Office PowerPoint</Application>
  <PresentationFormat>On-screen Show (16:9)</PresentationFormat>
  <Paragraphs>22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Corbel</vt:lpstr>
      <vt:lpstr>Wingdings</vt:lpstr>
      <vt:lpstr>Calibri</vt:lpstr>
      <vt:lpstr>Arial</vt:lpstr>
      <vt:lpstr>Lato</vt:lpstr>
      <vt:lpstr>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help us  this Christmas?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Cruxton Andrew</dc:creator>
  <cp:lastModifiedBy>Lauren Pilkington</cp:lastModifiedBy>
  <cp:revision>80</cp:revision>
  <cp:lastPrinted>2018-12-11T14:33:46Z</cp:lastPrinted>
  <dcterms:modified xsi:type="dcterms:W3CDTF">2023-11-09T10:46:33Z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2524285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  <property fmtid="{D5CDD505-2E9C-101B-9397-08002B2CF9AE}" pid="5" name="ContentTypeId">
    <vt:lpwstr>0x01010057F5F43AD12A6F42B079C5A1F1D0A128</vt:lpwstr>
  </property>
  <property fmtid="{D5CDD505-2E9C-101B-9397-08002B2CF9AE}" pid="6" name="Order">
    <vt:lpwstr>717300.000000000</vt:lpwstr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_activity">
    <vt:lpwstr>{"FileActivityType":"9","FileActivityTimeStamp":"2023-02-10T15:57:42.200Z","FileActivityUsersOnPage":[{"DisplayName":"Lauren Pilkington","Id":"lauren.pilkington@sjhospice.org.uk"}],"FileActivityNavigationId":null}</vt:lpwstr>
  </property>
  <property fmtid="{D5CDD505-2E9C-101B-9397-08002B2CF9AE}" pid="10" name="TriggerFlowInfo">
    <vt:lpwstr/>
  </property>
  <property fmtid="{D5CDD505-2E9C-101B-9397-08002B2CF9AE}" pid="11" name="MediaServiceImageTags">
    <vt:lpwstr/>
  </property>
</Properties>
</file>